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A329-5687-44EC-98F6-E7675478D249}" type="datetimeFigureOut">
              <a:rPr lang="sr-Latn-CS" smtClean="0"/>
              <a:t>15.9.2016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C294-97EC-4406-828A-2E62968F672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dirty="0"/>
              <a:t>6</a:t>
            </a:r>
            <a:r>
              <a:rPr lang="hr-HR" sz="6600" dirty="0" smtClean="0"/>
              <a:t>. RAZREDI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400800" cy="1752600"/>
          </a:xfrm>
        </p:spPr>
        <p:txBody>
          <a:bodyPr>
            <a:noAutofit/>
          </a:bodyPr>
          <a:lstStyle/>
          <a:p>
            <a:r>
              <a:rPr lang="hr-HR" sz="5500" dirty="0" smtClean="0"/>
              <a:t>-STRUKTURNE I TEKSTURNE CRTE</a:t>
            </a:r>
          </a:p>
          <a:p>
            <a:r>
              <a:rPr lang="hr-HR" sz="5500" dirty="0" smtClean="0"/>
              <a:t>-LEPEZA (DETALJ)</a:t>
            </a:r>
            <a:endParaRPr lang="hr-HR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785950"/>
          </a:xfrm>
        </p:spPr>
        <p:txBody>
          <a:bodyPr>
            <a:normAutofit fontScale="90000"/>
          </a:bodyPr>
          <a:lstStyle/>
          <a:p>
            <a:r>
              <a:rPr lang="vi-VN" sz="2400" dirty="0"/>
              <a:t>Teksturnim crtama ispunjavamo </a:t>
            </a:r>
            <a:r>
              <a:rPr lang="vi-VN" sz="2400" dirty="0" smtClean="0"/>
              <a:t>i </a:t>
            </a:r>
            <a:r>
              <a:rPr lang="vi-VN" sz="2400" dirty="0"/>
              <a:t>stvaramo karakter </a:t>
            </a:r>
            <a:r>
              <a:rPr lang="vi-VN" sz="2400" dirty="0" smtClean="0"/>
              <a:t>neke</a:t>
            </a:r>
            <a:r>
              <a:rPr lang="hr-HR" sz="2400" dirty="0" smtClean="0"/>
              <a:t> </a:t>
            </a:r>
            <a:r>
              <a:rPr lang="vi-VN" sz="2400" dirty="0" smtClean="0"/>
              <a:t>površine. 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Strukturne crte se na crtežima </a:t>
            </a:r>
            <a:r>
              <a:rPr lang="vi-VN" sz="2400" dirty="0" smtClean="0"/>
              <a:t>često</a:t>
            </a:r>
            <a:r>
              <a:rPr lang="hr-HR" sz="2400" dirty="0" smtClean="0"/>
              <a:t> </a:t>
            </a:r>
            <a:r>
              <a:rPr lang="vi-VN" sz="2400" dirty="0" smtClean="0"/>
              <a:t>upotrebljavaju </a:t>
            </a:r>
            <a:r>
              <a:rPr lang="vi-VN" sz="2400" dirty="0"/>
              <a:t>zajedno sa teksturnim crtama. Često ih je zbog toga teško i razlikovati, jer se međusobno prožimaju. </a:t>
            </a:r>
            <a:r>
              <a:rPr lang="vi-VN" dirty="0"/>
              <a:t/>
            </a:r>
            <a:br>
              <a:rPr lang="vi-VN" dirty="0"/>
            </a:br>
            <a:endParaRPr lang="hr-HR" dirty="0"/>
          </a:p>
        </p:txBody>
      </p:sp>
      <p:pic>
        <p:nvPicPr>
          <p:cNvPr id="7" name="Content Placeholder 6" descr="IMG_9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91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251088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G_91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5679320" cy="3786214"/>
          </a:xfrm>
        </p:spPr>
      </p:pic>
      <p:pic>
        <p:nvPicPr>
          <p:cNvPr id="10" name="Content Placeholder 9" descr="IMG_91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47597" y="2803260"/>
            <a:ext cx="5439203" cy="3626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G_91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5400591" cy="3571900"/>
          </a:xfrm>
        </p:spPr>
      </p:pic>
      <p:pic>
        <p:nvPicPr>
          <p:cNvPr id="12" name="Content Placeholder 11" descr="IMG_91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429000"/>
            <a:ext cx="4662603" cy="3265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91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7549"/>
            <a:ext cx="4286280" cy="2979325"/>
          </a:xfrm>
        </p:spPr>
      </p:pic>
      <p:pic>
        <p:nvPicPr>
          <p:cNvPr id="8" name="Content Placeholder 7" descr="IMG_91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1868" y="2928934"/>
            <a:ext cx="5237070" cy="3755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0298" y="6000768"/>
            <a:ext cx="5897576" cy="63976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PRIPREMILA: Sanja Gjurčević, mag. prim. educ.</a:t>
            </a:r>
            <a:endParaRPr lang="hr-HR" dirty="0"/>
          </a:p>
        </p:txBody>
      </p:sp>
      <p:pic>
        <p:nvPicPr>
          <p:cNvPr id="10" name="Content Placeholder 9" descr="IMG_919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400552" cy="3185691"/>
          </a:xfrm>
        </p:spPr>
      </p:pic>
      <p:pic>
        <p:nvPicPr>
          <p:cNvPr id="9" name="Content Placeholder 8" descr="IMG_91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14290"/>
            <a:ext cx="5152905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6. RAZREDI</vt:lpstr>
      <vt:lpstr>Teksturnim crtama ispunjavamo i stvaramo karakter neke površine.  Strukturne crte se na crtežima često upotrebljavaju zajedno sa teksturnim crtama. Često ih je zbog toga teško i razlikovati, jer se međusobno prožimaju.  </vt:lpstr>
      <vt:lpstr>Slide 3</vt:lpstr>
      <vt:lpstr>Slide 4</vt:lpstr>
      <vt:lpstr>Slide 5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RAZREDI</dc:title>
  <dc:creator>GAZDA</dc:creator>
  <cp:lastModifiedBy>GAZDA</cp:lastModifiedBy>
  <cp:revision>3</cp:revision>
  <dcterms:created xsi:type="dcterms:W3CDTF">2016-09-15T19:31:21Z</dcterms:created>
  <dcterms:modified xsi:type="dcterms:W3CDTF">2016-09-15T19:52:49Z</dcterms:modified>
</cp:coreProperties>
</file>