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9062-D449-4C44-8F63-C7DFC2981FE0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E950-0335-49BA-B7DD-8D9CA5E42B3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2112967"/>
          </a:xfrm>
        </p:spPr>
        <p:txBody>
          <a:bodyPr>
            <a:normAutofit fontScale="90000"/>
          </a:bodyPr>
          <a:lstStyle/>
          <a:p>
            <a:r>
              <a:rPr lang="hr-HR" sz="3300" dirty="0" smtClean="0"/>
              <a:t>7. RAZREDI</a:t>
            </a:r>
            <a:br>
              <a:rPr lang="hr-HR" sz="3300" dirty="0" smtClean="0"/>
            </a:br>
            <a:r>
              <a:rPr lang="hr-HR" dirty="0" smtClean="0"/>
              <a:t>SLOŽENI RITMOVI, RADIJACIJA, DOMINACIJA</a:t>
            </a:r>
            <a:r>
              <a:rPr lang="hr-HR" sz="3300" dirty="0" smtClean="0"/>
              <a:t/>
            </a:r>
            <a:br>
              <a:rPr lang="hr-HR" sz="3300" dirty="0" smtClean="0"/>
            </a:br>
            <a:r>
              <a:rPr lang="hr-HR" sz="3300" dirty="0" smtClean="0"/>
              <a:t>-MOTIV: MANDALA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 descr="D:\ŠKOLA 2015 2016\Likovna kultura\Mandal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357430"/>
            <a:ext cx="4248820" cy="431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ŠKOLA 2015 2016\Likovna kultura\Mandal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502378" cy="3490895"/>
          </a:xfrm>
          <a:prstGeom prst="rect">
            <a:avLst/>
          </a:prstGeom>
          <a:noFill/>
        </p:spPr>
      </p:pic>
      <p:pic>
        <p:nvPicPr>
          <p:cNvPr id="2051" name="Picture 3" descr="D:\ŠKOLA 2015 2016\Likovna kultura\Mandala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639890" cy="3992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ŠKOLA 2015 2016\Likovna kultura\Mandal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032008" cy="4338624"/>
          </a:xfrm>
          <a:prstGeom prst="rect">
            <a:avLst/>
          </a:prstGeom>
          <a:noFill/>
        </p:spPr>
      </p:pic>
      <p:pic>
        <p:nvPicPr>
          <p:cNvPr id="3076" name="Picture 4" descr="D:\ŠKOLA 2015 2016\Likovna kultura\Mandal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354160" cy="4249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ŠKOLA 2015 2016\Likovna kultura\Mnadal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357298"/>
            <a:ext cx="3919449" cy="4790883"/>
          </a:xfrm>
          <a:prstGeom prst="rect">
            <a:avLst/>
          </a:prstGeom>
          <a:noFill/>
        </p:spPr>
      </p:pic>
      <p:pic>
        <p:nvPicPr>
          <p:cNvPr id="4099" name="Picture 3" descr="D:\ŠKOLA 2015 2016\Likovna kultura\mAND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648195" cy="4648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ŠKOLA 2015 2016\Likovna kultura\Mandala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28176"/>
            <a:ext cx="4214842" cy="3896534"/>
          </a:xfrm>
          <a:prstGeom prst="rect">
            <a:avLst/>
          </a:prstGeom>
          <a:noFill/>
        </p:spPr>
      </p:pic>
      <p:pic>
        <p:nvPicPr>
          <p:cNvPr id="5123" name="Picture 3" descr="D:\ŠKOLA 2015 2016\Likovna kultura\Mandala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301240" cy="5101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7. RAZREDI SLOŽENI RITMOVI, RADIJACIJA, DOMINACIJA -MOTIV: MANDALA </vt:lpstr>
      <vt:lpstr>Slide 2</vt:lpstr>
      <vt:lpstr>Slide 3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RAZREDI SLOŽENI RITMOVI, RADIJACIJA, DOMINACIJA -MOTIV: MANDALA </dc:title>
  <dc:creator>GAZDA</dc:creator>
  <cp:lastModifiedBy>GAZDA</cp:lastModifiedBy>
  <cp:revision>2</cp:revision>
  <dcterms:created xsi:type="dcterms:W3CDTF">2016-02-10T17:20:35Z</dcterms:created>
  <dcterms:modified xsi:type="dcterms:W3CDTF">2016-02-10T17:31:05Z</dcterms:modified>
</cp:coreProperties>
</file>