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CC43-C948-4BDB-96D2-AEE3D4B74316}" type="datetimeFigureOut">
              <a:rPr lang="sr-Latn-CS" smtClean="0"/>
              <a:t>10.2.2016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568F-CB0C-42DC-A291-7A142E6D5F3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3300" dirty="0" smtClean="0"/>
              <a:t>8. RAZRED</a:t>
            </a:r>
            <a:br>
              <a:rPr lang="hr-HR" sz="3300" dirty="0" smtClean="0"/>
            </a:br>
            <a:r>
              <a:rPr lang="hr-HR" sz="3300" dirty="0" smtClean="0"/>
              <a:t>PROSTORNO DJELOVANJE BOJA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300" dirty="0" smtClean="0"/>
              <a:t>-PO LIKOVNOM PREDLOŠKU F. LUTHKE (MRTVA PRIRODA)</a:t>
            </a:r>
            <a:endParaRPr lang="hr-HR" sz="3300" dirty="0"/>
          </a:p>
        </p:txBody>
      </p:sp>
      <p:pic>
        <p:nvPicPr>
          <p:cNvPr id="1026" name="Picture 2" descr="D:\ŠKOLA 2015 2016\Likovna kultura\F Lut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3286148" cy="4378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ŠKOLA 2015 2016\Likovna kultura\Koloristička perspektiv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078204" cy="5572164"/>
          </a:xfrm>
          <a:prstGeom prst="rect">
            <a:avLst/>
          </a:prstGeom>
          <a:noFill/>
        </p:spPr>
      </p:pic>
      <p:pic>
        <p:nvPicPr>
          <p:cNvPr id="2051" name="Picture 3" descr="D:\ŠKOLA 2015 2016\Likovna kultura\Koloristička perspektiv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406986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ŠKOLA 2015 2016\Likovna kultura\Koloristička perspektiv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3857652" cy="5192490"/>
          </a:xfrm>
          <a:prstGeom prst="rect">
            <a:avLst/>
          </a:prstGeom>
          <a:noFill/>
        </p:spPr>
      </p:pic>
      <p:pic>
        <p:nvPicPr>
          <p:cNvPr id="3075" name="Picture 3" descr="D:\ŠKOLA 2015 2016\Likovna kultura\Koloristička perspektiva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55506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ŠKOLA 2015 2016\Likovna kultura\Koloristička perspektiv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789509" cy="5048228"/>
          </a:xfrm>
          <a:prstGeom prst="rect">
            <a:avLst/>
          </a:prstGeom>
          <a:noFill/>
        </p:spPr>
      </p:pic>
      <p:pic>
        <p:nvPicPr>
          <p:cNvPr id="4099" name="Picture 3" descr="D:\ŠKOLA 2015 2016\Likovna kultura\Koloristička perspektiva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952" y="357166"/>
            <a:ext cx="4375093" cy="6216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8. RAZRED PROSTORNO DJELOVANJE BOJA -PO LIKOVNOM PREDLOŠKU F. LUTHKE (MRTVA PRIRODA)</vt:lpstr>
      <vt:lpstr>Slide 2</vt:lpstr>
      <vt:lpstr>Slide 3</vt:lpstr>
      <vt:lpstr>Slide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RAZRED PROSTORNO DJELOVANJE BOJA -PO LIKOVNOM PREDLOŠKU F. LUTHKE (MRTVA PRIRODA)</dc:title>
  <dc:creator>GAZDA</dc:creator>
  <cp:lastModifiedBy>GAZDA</cp:lastModifiedBy>
  <cp:revision>2</cp:revision>
  <dcterms:created xsi:type="dcterms:W3CDTF">2016-02-10T17:09:33Z</dcterms:created>
  <dcterms:modified xsi:type="dcterms:W3CDTF">2016-02-10T17:20:10Z</dcterms:modified>
</cp:coreProperties>
</file>