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C631-C778-4A5F-8307-E24FF7C72D7B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4631-6970-456B-8C11-C9C7424984F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1000108"/>
            <a:ext cx="6400800" cy="685808"/>
          </a:xfrm>
        </p:spPr>
        <p:txBody>
          <a:bodyPr/>
          <a:lstStyle/>
          <a:p>
            <a:r>
              <a:rPr lang="hr-HR" dirty="0" smtClean="0"/>
              <a:t>7. RAZREDI</a:t>
            </a:r>
            <a:endParaRPr lang="hr-H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5786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LINEARNA PERSPEKTIVA</a:t>
            </a:r>
          </a:p>
        </p:txBody>
      </p:sp>
      <p:pic>
        <p:nvPicPr>
          <p:cNvPr id="1026" name="Picture 2" descr="G:\LIKOVNA KULTURA 5-8\LIKOVNI RADOVI\Linearn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786478" cy="4905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000" b="1" dirty="0"/>
              <a:t>Riječ perspektiva u </a:t>
            </a:r>
            <a:r>
              <a:rPr lang="hr-HR" sz="3000" b="1" dirty="0" smtClean="0"/>
              <a:t>likovnoj umjetnosti </a:t>
            </a:r>
            <a:r>
              <a:rPr lang="hr-HR" sz="3000" b="1" dirty="0"/>
              <a:t>podrazumijeva prikaz prostora koji je trodimenzionalan na dvodimenzionalnoj plohi.</a:t>
            </a:r>
            <a:endParaRPr lang="hr-HR" sz="3000" dirty="0"/>
          </a:p>
        </p:txBody>
      </p:sp>
      <p:pic>
        <p:nvPicPr>
          <p:cNvPr id="4" name="Content Placeholder 3" descr="Linearn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060" y="1600200"/>
            <a:ext cx="6633879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Autofit/>
          </a:bodyPr>
          <a:lstStyle/>
          <a:p>
            <a:r>
              <a:rPr lang="hr-HR" sz="3000" b="1" dirty="0"/>
              <a:t>Linearna perspektiva otkrivena je u doba renesanse te se temelji na prirodnom zakonu da se udaljavanjem od promatrača (crtača) likovi smanjuju razmjerno </a:t>
            </a:r>
            <a:r>
              <a:rPr lang="hr-HR" sz="3000" b="1" dirty="0" smtClean="0"/>
              <a:t>udaljenosti.</a:t>
            </a:r>
            <a:endParaRPr lang="hr-HR" sz="3000" dirty="0"/>
          </a:p>
        </p:txBody>
      </p:sp>
      <p:pic>
        <p:nvPicPr>
          <p:cNvPr id="4" name="Content Placeholder 3" descr="Linearna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1125" y="2357438"/>
            <a:ext cx="4753174" cy="40719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300" dirty="0"/>
              <a:t>Učenici </a:t>
            </a:r>
            <a:r>
              <a:rPr lang="hr-HR" sz="3300" dirty="0" smtClean="0"/>
              <a:t>su osmislili geometrijska tijela </a:t>
            </a:r>
            <a:r>
              <a:rPr lang="hr-HR" sz="3300" dirty="0"/>
              <a:t>s najmanje jednim otvorom te ga </a:t>
            </a:r>
            <a:r>
              <a:rPr lang="hr-HR" sz="3300" dirty="0" smtClean="0"/>
              <a:t>prikazali </a:t>
            </a:r>
            <a:r>
              <a:rPr lang="hr-HR" sz="3300" dirty="0"/>
              <a:t>u prostoru s obzirom na pravila koja nalaže linearna perspektiva. </a:t>
            </a:r>
            <a:r>
              <a:rPr lang="hr-HR" sz="3300" dirty="0" smtClean="0"/>
              <a:t>Uz puno truda, crteži  su vrlo atraktivni.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 descr="Linearna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332038"/>
            <a:ext cx="6929486" cy="437124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nearna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23679"/>
            <a:ext cx="7929618" cy="582331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29002" y="5989654"/>
            <a:ext cx="5614998" cy="868346"/>
          </a:xfrm>
        </p:spPr>
        <p:txBody>
          <a:bodyPr>
            <a:noAutofit/>
          </a:bodyPr>
          <a:lstStyle/>
          <a:p>
            <a:r>
              <a:rPr lang="hr-HR" sz="2400" dirty="0" smtClean="0"/>
              <a:t>-fotografirala i uredila S. Gjurčević</a:t>
            </a:r>
            <a:endParaRPr lang="hr-H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85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Riječ perspektiva u likovnoj umjetnosti podrazumijeva prikaz prostora koji je trodimenzionalan na dvodimenzionalnoj plohi.</vt:lpstr>
      <vt:lpstr>Linearna perspektiva otkrivena je u doba renesanse te se temelji na prirodnom zakonu da se udaljavanjem od promatrača (crtača) likovi smanjuju razmjerno udaljenosti.</vt:lpstr>
      <vt:lpstr>Učenici su osmislili geometrijska tijela s najmanje jednim otvorom te ga prikazali u prostoru s obzirom na pravila koja nalaže linearna perspektiva. Uz puno truda, crteži  su vrlo atraktivni. </vt:lpstr>
      <vt:lpstr>-fotografirala i uredila S. Gjurčević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GAZDA</dc:creator>
  <cp:lastModifiedBy>GAZDA</cp:lastModifiedBy>
  <cp:revision>3</cp:revision>
  <dcterms:created xsi:type="dcterms:W3CDTF">2015-11-09T19:31:45Z</dcterms:created>
  <dcterms:modified xsi:type="dcterms:W3CDTF">2015-11-09T19:44:14Z</dcterms:modified>
</cp:coreProperties>
</file>