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8080-A33E-46C8-8CA5-3B3A12DDD47E}" type="datetimeFigureOut">
              <a:rPr lang="sr-Latn-CS" smtClean="0"/>
              <a:t>9.11.2015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A730-5CF7-4B34-AB25-FFEB885DBB6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hr-HR" sz="3500" dirty="0" smtClean="0"/>
              <a:t>ČISTE BOJE</a:t>
            </a:r>
            <a:br>
              <a:rPr lang="hr-HR" sz="3500" dirty="0" smtClean="0"/>
            </a:br>
            <a:r>
              <a:rPr lang="hr-HR" sz="3500" dirty="0" smtClean="0"/>
              <a:t>SPEKTAR BOJA</a:t>
            </a:r>
            <a:endParaRPr lang="hr-HR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6400800" cy="57150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5. RAZREDI</a:t>
            </a:r>
            <a:endParaRPr lang="hr-HR" dirty="0"/>
          </a:p>
        </p:txBody>
      </p:sp>
      <p:pic>
        <p:nvPicPr>
          <p:cNvPr id="1026" name="Picture 2" descr="G:\LIKOVNA KULTURA 5-8\LIKOVNI RADOVI\Moz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715172" cy="4253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-doživljaj glazbe</a:t>
            </a:r>
            <a:br>
              <a:rPr lang="hr-HR" dirty="0" smtClean="0"/>
            </a:br>
            <a:r>
              <a:rPr lang="hr-HR" dirty="0" smtClean="0"/>
              <a:t>-Mozart</a:t>
            </a:r>
            <a:endParaRPr lang="hr-HR" dirty="0"/>
          </a:p>
        </p:txBody>
      </p:sp>
      <p:pic>
        <p:nvPicPr>
          <p:cNvPr id="2050" name="Picture 2" descr="G:\LIKOVNA KULTURA 5-8\LIKOVNI RADOVI\Moza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49628"/>
            <a:ext cx="6787372" cy="503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IKOVNA KULTURA 5-8\LIKOVNI RADOVI\Mozar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858180" cy="5911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KOVNA KULTURA 5-8\LIKOVNI RADOVI\Mozar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72398" cy="562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IKOVNA KULTURA 5-8\LIKOVNI RADOVI\Mozar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429552" cy="575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ČISTE BOJE SPEKTAR BOJA</vt:lpstr>
      <vt:lpstr>-doživljaj glazbe -Mozart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ČISTE BOJE SPEKTAR BOJA</dc:title>
  <dc:creator>GAZDA</dc:creator>
  <cp:lastModifiedBy>GAZDA</cp:lastModifiedBy>
  <cp:revision>2</cp:revision>
  <dcterms:created xsi:type="dcterms:W3CDTF">2015-11-09T20:02:37Z</dcterms:created>
  <dcterms:modified xsi:type="dcterms:W3CDTF">2015-11-09T20:14:01Z</dcterms:modified>
</cp:coreProperties>
</file>