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41-9E21-435D-AB5E-29FF20DAF18C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AA-4497-4AD3-9054-E2FAAE68A9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41-9E21-435D-AB5E-29FF20DAF18C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AA-4497-4AD3-9054-E2FAAE68A9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41-9E21-435D-AB5E-29FF20DAF18C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AA-4497-4AD3-9054-E2FAAE68A9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41-9E21-435D-AB5E-29FF20DAF18C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AA-4497-4AD3-9054-E2FAAE68A9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41-9E21-435D-AB5E-29FF20DAF18C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AA-4497-4AD3-9054-E2FAAE68A9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41-9E21-435D-AB5E-29FF20DAF18C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AA-4497-4AD3-9054-E2FAAE68A9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41-9E21-435D-AB5E-29FF20DAF18C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AA-4497-4AD3-9054-E2FAAE68A9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41-9E21-435D-AB5E-29FF20DAF18C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AA-4497-4AD3-9054-E2FAAE68A9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41-9E21-435D-AB5E-29FF20DAF18C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AA-4497-4AD3-9054-E2FAAE68A9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41-9E21-435D-AB5E-29FF20DAF18C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AA-4497-4AD3-9054-E2FAAE68A9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41-9E21-435D-AB5E-29FF20DAF18C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AA-4497-4AD3-9054-E2FAAE68A9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01241-9E21-435D-AB5E-29FF20DAF18C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635AA-4497-4AD3-9054-E2FAAE68A9D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hr-HR" dirty="0" smtClean="0"/>
              <a:t>SKLAD LIKOVA</a:t>
            </a:r>
            <a:br>
              <a:rPr lang="hr-HR" dirty="0" smtClean="0"/>
            </a:br>
            <a:r>
              <a:rPr lang="hr-HR" dirty="0" smtClean="0"/>
              <a:t>VRSTA KOMPOZICIJE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642942"/>
          </a:xfrm>
        </p:spPr>
        <p:txBody>
          <a:bodyPr/>
          <a:lstStyle/>
          <a:p>
            <a:r>
              <a:rPr lang="hr-HR" dirty="0" smtClean="0"/>
              <a:t>8. RAZREDI</a:t>
            </a:r>
            <a:endParaRPr lang="hr-HR" dirty="0"/>
          </a:p>
        </p:txBody>
      </p:sp>
      <p:pic>
        <p:nvPicPr>
          <p:cNvPr id="1026" name="Picture 2" descr="G:\LIKOVNA KULTURA 5-8\LIKOVNI RADOVI\Vukovar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4852986" cy="4227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643042"/>
          </a:xfrm>
        </p:spPr>
        <p:txBody>
          <a:bodyPr>
            <a:normAutofit/>
          </a:bodyPr>
          <a:lstStyle/>
          <a:p>
            <a:r>
              <a:rPr lang="hr-HR" sz="3300" b="1" dirty="0"/>
              <a:t>Vučedolska </a:t>
            </a:r>
            <a:r>
              <a:rPr lang="hr-HR" sz="3300" b="1" dirty="0" smtClean="0"/>
              <a:t>golubica- </a:t>
            </a:r>
            <a:r>
              <a:rPr lang="hr-HR" sz="3300" b="1" dirty="0"/>
              <a:t>stara keramička posuda koja svojim oblikom potiče na razmišljanje o miru i slobodi. </a:t>
            </a:r>
            <a:endParaRPr lang="hr-HR" sz="3300" dirty="0"/>
          </a:p>
        </p:txBody>
      </p:sp>
      <p:pic>
        <p:nvPicPr>
          <p:cNvPr id="4" name="Content Placeholder 3" descr="Vukovar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14488"/>
            <a:ext cx="6599662" cy="481171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ukovar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00438"/>
            <a:ext cx="5686436" cy="3041388"/>
          </a:xfrm>
        </p:spPr>
      </p:pic>
      <p:pic>
        <p:nvPicPr>
          <p:cNvPr id="3074" name="Picture 2" descr="G:\LIKOVNA KULTURA 5-8\LIKOVNI RADOVI\Vukovar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393963" cy="3155903"/>
          </a:xfrm>
          <a:prstGeom prst="rect">
            <a:avLst/>
          </a:prstGeom>
          <a:noFill/>
        </p:spPr>
      </p:pic>
      <p:pic>
        <p:nvPicPr>
          <p:cNvPr id="3076" name="Picture 4" descr="G:\LIKOVNA KULTURA 5-8\LIKOVNI RADOVI\Vukovar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71546"/>
            <a:ext cx="3488841" cy="2686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LIKOVNA KULTURA 5-8\LIKOVNI RADOVI\Vukovar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86124"/>
            <a:ext cx="4431816" cy="3214686"/>
          </a:xfrm>
          <a:prstGeom prst="rect">
            <a:avLst/>
          </a:prstGeom>
          <a:noFill/>
        </p:spPr>
      </p:pic>
      <p:pic>
        <p:nvPicPr>
          <p:cNvPr id="4099" name="Picture 3" descr="G:\LIKOVNA KULTURA 5-8\LIKOVNI RADOVI\Vukovar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4073705" cy="3047952"/>
          </a:xfrm>
          <a:prstGeom prst="rect">
            <a:avLst/>
          </a:prstGeom>
          <a:noFill/>
        </p:spPr>
      </p:pic>
      <p:pic>
        <p:nvPicPr>
          <p:cNvPr id="4100" name="Picture 4" descr="G:\LIKOVNA KULTURA 5-8\LIKOVNI RADOVI\Vukovar 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00042"/>
            <a:ext cx="3572751" cy="2552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LIKOVNA KULTURA 5-8\LIKOVNI RADOVI\Vukovar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90"/>
            <a:ext cx="3583915" cy="2690799"/>
          </a:xfrm>
          <a:prstGeom prst="rect">
            <a:avLst/>
          </a:prstGeom>
          <a:noFill/>
        </p:spPr>
      </p:pic>
      <p:pic>
        <p:nvPicPr>
          <p:cNvPr id="5123" name="Picture 3" descr="G:\LIKOVNA KULTURA 5-8\LIKOVNI RADOVI\Vukovar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28604"/>
            <a:ext cx="4340980" cy="3228777"/>
          </a:xfrm>
          <a:prstGeom prst="rect">
            <a:avLst/>
          </a:prstGeom>
          <a:noFill/>
        </p:spPr>
      </p:pic>
      <p:pic>
        <p:nvPicPr>
          <p:cNvPr id="5124" name="Picture 4" descr="G:\LIKOVNA KULTURA 5-8\LIKOVNI RADOVI\Vukovar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14818"/>
            <a:ext cx="3390018" cy="2305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LIKOVNA KULTURA 5-8\LIKOVNI RADOVI\Vukovar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500570"/>
            <a:ext cx="2992616" cy="2072129"/>
          </a:xfrm>
          <a:prstGeom prst="rect">
            <a:avLst/>
          </a:prstGeom>
          <a:noFill/>
        </p:spPr>
      </p:pic>
      <p:pic>
        <p:nvPicPr>
          <p:cNvPr id="6147" name="Picture 3" descr="G:\LIKOVNA KULTURA 5-8\LIKOVNI RADOVI\Vukovar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6123762" cy="4433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LIKOVNA KULTURA 5-8\LIKOVNI RADOVI\Vukovar 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30" y="928670"/>
            <a:ext cx="730362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SKLAD LIKOVA VRSTA KOMPOZICIJE</vt:lpstr>
      <vt:lpstr>Vučedolska golubica- stara keramička posuda koja svojim oblikom potiče na razmišljanje o miru i slobodi. </vt:lpstr>
      <vt:lpstr>Slide 3</vt:lpstr>
      <vt:lpstr>Slide 4</vt:lpstr>
      <vt:lpstr>Slide 5</vt:lpstr>
      <vt:lpstr>Slide 6</vt:lpstr>
      <vt:lpstr>Slide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SKLAD LIKOVA VRSTA KOMPOZICIJE</dc:title>
  <dc:creator>GAZDA</dc:creator>
  <cp:lastModifiedBy>GAZDA</cp:lastModifiedBy>
  <cp:revision>3</cp:revision>
  <dcterms:created xsi:type="dcterms:W3CDTF">2015-11-09T19:44:35Z</dcterms:created>
  <dcterms:modified xsi:type="dcterms:W3CDTF">2015-11-09T20:02:06Z</dcterms:modified>
</cp:coreProperties>
</file>