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8073-3B24-4754-8520-950314C47049}" type="datetimeFigureOut">
              <a:rPr lang="sr-Latn-CS" smtClean="0"/>
              <a:t>19.10.2015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72B1-44D5-4A2B-A00C-99DC46ED98F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hr-HR" dirty="0" smtClean="0"/>
              <a:t>8. RAZREDI</a:t>
            </a:r>
            <a:br>
              <a:rPr lang="hr-HR" dirty="0" smtClean="0"/>
            </a:br>
            <a:r>
              <a:rPr lang="hr-HR" dirty="0" smtClean="0"/>
              <a:t>Sklad likova, vrsta kompozicija</a:t>
            </a:r>
            <a:endParaRPr lang="hr-HR" dirty="0"/>
          </a:p>
        </p:txBody>
      </p:sp>
      <p:pic>
        <p:nvPicPr>
          <p:cNvPr id="1026" name="Picture 2" descr="G:\LIKOVNI RADOVI\8 Sklad likova, vrsta kompozicija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15140" cy="469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/>
          </a:bodyPr>
          <a:lstStyle/>
          <a:p>
            <a:r>
              <a:rPr lang="hr-HR" sz="3000" dirty="0" smtClean="0"/>
              <a:t>MULTIPLICIRANJE SILUETE PORTRETA (VOJVOTKINJA DE POLIGNAC, L. E. V. Lebrun) I OBLIKOVANJE NOVOG ODNOSA LIKOVA NA PAPIRU.</a:t>
            </a:r>
            <a:endParaRPr lang="hr-HR" sz="3000" dirty="0"/>
          </a:p>
        </p:txBody>
      </p:sp>
      <p:pic>
        <p:nvPicPr>
          <p:cNvPr id="7170" name="Picture 2" descr="https://classconnection.s3.amazonaws.com/424/flashcards/2732424/jpg/vigee-lebrun-elisabeth-louise-portrait-of-the-duchess-of-polignac-circa-1749-93136019829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66865"/>
            <a:ext cx="3593350" cy="479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IKOVNI RADOVI\8 Sklad likova, vrsta kompozicij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151326" cy="5644244"/>
          </a:xfrm>
          <a:prstGeom prst="rect">
            <a:avLst/>
          </a:prstGeom>
          <a:noFill/>
        </p:spPr>
      </p:pic>
      <p:pic>
        <p:nvPicPr>
          <p:cNvPr id="2051" name="Picture 3" descr="G:\LIKOVNI RADOVI\8 Sklad likova, vrsta kompozicij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387869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IKOVNI RADOVI\8 Sklad likova, vrsta kompozicij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929090" cy="5607735"/>
          </a:xfrm>
          <a:prstGeom prst="rect">
            <a:avLst/>
          </a:prstGeom>
          <a:noFill/>
        </p:spPr>
      </p:pic>
      <p:pic>
        <p:nvPicPr>
          <p:cNvPr id="3075" name="Picture 3" descr="G:\LIKOVNI RADOVI\8 Sklad likova, vrsta kompozicija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000528" cy="55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LIKOVNI RADOVI\8 Sklad likova, vrsta kompozicija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189445" cy="5857916"/>
          </a:xfrm>
          <a:prstGeom prst="rect">
            <a:avLst/>
          </a:prstGeom>
          <a:noFill/>
        </p:spPr>
      </p:pic>
      <p:pic>
        <p:nvPicPr>
          <p:cNvPr id="4099" name="Picture 3" descr="G:\LIKOVNI RADOVI\8 Sklad likova, vrsta kompozicija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091044" cy="610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LIKOVNI RADOVI\8 Sklad likova, vrsta kompozicija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5286412" cy="3746611"/>
          </a:xfrm>
          <a:prstGeom prst="rect">
            <a:avLst/>
          </a:prstGeom>
          <a:noFill/>
        </p:spPr>
      </p:pic>
      <p:pic>
        <p:nvPicPr>
          <p:cNvPr id="5123" name="Picture 3" descr="G:\LIKOVNI RADOVI\8 Sklad likova, vrsta kompozicija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84398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LIKOVNI RADOVI\8 Sklad likova, vrsta kompozicija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857652" cy="5177761"/>
          </a:xfrm>
          <a:prstGeom prst="rect">
            <a:avLst/>
          </a:prstGeom>
          <a:noFill/>
        </p:spPr>
      </p:pic>
      <p:pic>
        <p:nvPicPr>
          <p:cNvPr id="6147" name="Picture 3" descr="G:\LIKOVNI RADOVI\8 Sklad likova, vrsta kompozicija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781492" cy="52864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282" y="6072206"/>
            <a:ext cx="4500594" cy="500066"/>
          </a:xfrm>
        </p:spPr>
        <p:txBody>
          <a:bodyPr>
            <a:noAutofit/>
          </a:bodyPr>
          <a:lstStyle/>
          <a:p>
            <a:r>
              <a:rPr lang="hr-HR" sz="2400" dirty="0" smtClean="0"/>
              <a:t>-fotografirala i uredila S. Gjurčević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8. RAZREDI Sklad likova, vrsta kompozicija</vt:lpstr>
      <vt:lpstr>MULTIPLICIRANJE SILUETE PORTRETA (VOJVOTKINJA DE POLIGNAC, L. E. V. Lebrun) I OBLIKOVANJE NOVOG ODNOSA LIKOVA NA PAPIRU.</vt:lpstr>
      <vt:lpstr>Slide 3</vt:lpstr>
      <vt:lpstr>Slide 4</vt:lpstr>
      <vt:lpstr>Slide 5</vt:lpstr>
      <vt:lpstr>Slide 6</vt:lpstr>
      <vt:lpstr>-fotografirala i uredila S. Gjurčević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RAZREDI Sklad likova, vrsta kompozicija</dc:title>
  <dc:creator>GAZDA</dc:creator>
  <cp:lastModifiedBy>GAZDA</cp:lastModifiedBy>
  <cp:revision>3</cp:revision>
  <dcterms:created xsi:type="dcterms:W3CDTF">2015-10-19T15:23:45Z</dcterms:created>
  <dcterms:modified xsi:type="dcterms:W3CDTF">2015-10-19T15:46:35Z</dcterms:modified>
</cp:coreProperties>
</file>