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A81F-D625-486D-9BA5-79A219146DD3}" type="datetimeFigureOut">
              <a:rPr lang="sr-Latn-CS" smtClean="0"/>
              <a:pPr/>
              <a:t>19.10.2015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ACBB2-0BE8-4287-99B7-652B23F79AC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A81F-D625-486D-9BA5-79A219146DD3}" type="datetimeFigureOut">
              <a:rPr lang="sr-Latn-CS" smtClean="0"/>
              <a:pPr/>
              <a:t>19.10.2015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ACBB2-0BE8-4287-99B7-652B23F79AC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A81F-D625-486D-9BA5-79A219146DD3}" type="datetimeFigureOut">
              <a:rPr lang="sr-Latn-CS" smtClean="0"/>
              <a:pPr/>
              <a:t>19.10.2015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ACBB2-0BE8-4287-99B7-652B23F79AC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A81F-D625-486D-9BA5-79A219146DD3}" type="datetimeFigureOut">
              <a:rPr lang="sr-Latn-CS" smtClean="0"/>
              <a:pPr/>
              <a:t>19.10.2015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ACBB2-0BE8-4287-99B7-652B23F79AC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A81F-D625-486D-9BA5-79A219146DD3}" type="datetimeFigureOut">
              <a:rPr lang="sr-Latn-CS" smtClean="0"/>
              <a:pPr/>
              <a:t>19.10.2015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ACBB2-0BE8-4287-99B7-652B23F79AC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A81F-D625-486D-9BA5-79A219146DD3}" type="datetimeFigureOut">
              <a:rPr lang="sr-Latn-CS" smtClean="0"/>
              <a:pPr/>
              <a:t>19.10.2015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ACBB2-0BE8-4287-99B7-652B23F79AC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A81F-D625-486D-9BA5-79A219146DD3}" type="datetimeFigureOut">
              <a:rPr lang="sr-Latn-CS" smtClean="0"/>
              <a:pPr/>
              <a:t>19.10.2015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ACBB2-0BE8-4287-99B7-652B23F79AC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A81F-D625-486D-9BA5-79A219146DD3}" type="datetimeFigureOut">
              <a:rPr lang="sr-Latn-CS" smtClean="0"/>
              <a:pPr/>
              <a:t>19.10.2015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ACBB2-0BE8-4287-99B7-652B23F79AC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A81F-D625-486D-9BA5-79A219146DD3}" type="datetimeFigureOut">
              <a:rPr lang="sr-Latn-CS" smtClean="0"/>
              <a:pPr/>
              <a:t>19.10.2015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ACBB2-0BE8-4287-99B7-652B23F79AC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A81F-D625-486D-9BA5-79A219146DD3}" type="datetimeFigureOut">
              <a:rPr lang="sr-Latn-CS" smtClean="0"/>
              <a:pPr/>
              <a:t>19.10.2015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ACBB2-0BE8-4287-99B7-652B23F79AC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A81F-D625-486D-9BA5-79A219146DD3}" type="datetimeFigureOut">
              <a:rPr lang="sr-Latn-CS" smtClean="0"/>
              <a:pPr/>
              <a:t>19.10.2015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ACBB2-0BE8-4287-99B7-652B23F79AC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2A81F-D625-486D-9BA5-79A219146DD3}" type="datetimeFigureOut">
              <a:rPr lang="sr-Latn-CS" smtClean="0"/>
              <a:pPr/>
              <a:t>19.10.2015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ACBB2-0BE8-4287-99B7-652B23F79AC4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50004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8. RAZREDI</a:t>
            </a:r>
            <a:br>
              <a:rPr lang="hr-HR" dirty="0" smtClean="0"/>
            </a:br>
            <a:r>
              <a:rPr lang="hr-HR" dirty="0" smtClean="0"/>
              <a:t>- KADAR, KADRIRATI, ODNOS SLIKE I TEKSTA</a:t>
            </a:r>
            <a:endParaRPr lang="hr-HR" dirty="0"/>
          </a:p>
        </p:txBody>
      </p:sp>
      <p:pic>
        <p:nvPicPr>
          <p:cNvPr id="1028" name="Picture 4" descr="G:\LIKOVNI RADOVI\8, kadar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214553"/>
            <a:ext cx="5786478" cy="44233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LIKOVNI RADOVI\8, kadar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484878"/>
            <a:ext cx="3500462" cy="5015956"/>
          </a:xfrm>
          <a:prstGeom prst="rect">
            <a:avLst/>
          </a:prstGeom>
          <a:noFill/>
        </p:spPr>
      </p:pic>
      <p:pic>
        <p:nvPicPr>
          <p:cNvPr id="2051" name="Picture 3" descr="G:\LIKOVNI RADOVI\8, kadar 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23922"/>
            <a:ext cx="3857652" cy="4976912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Kadar je odabrani detalj cjeline koji ima </a:t>
            </a:r>
            <a:r>
              <a:rPr lang="hr-HR" smtClean="0"/>
              <a:t>samostalno </a:t>
            </a:r>
            <a:r>
              <a:rPr lang="hr-HR" smtClean="0"/>
              <a:t>značenje</a:t>
            </a:r>
            <a:r>
              <a:rPr lang="hr-HR" dirty="0" smtClean="0"/>
              <a:t>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LIKOVNI RADOVI\8, kadar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7699217" cy="61208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LIKOVNI RADOVI\8, kadar 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5572164" cy="4798786"/>
          </a:xfrm>
          <a:prstGeom prst="rect">
            <a:avLst/>
          </a:prstGeom>
          <a:noFill/>
        </p:spPr>
      </p:pic>
      <p:pic>
        <p:nvPicPr>
          <p:cNvPr id="4099" name="Picture 3" descr="G:\LIKOVNI RADOVI\8, kadar 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500042"/>
            <a:ext cx="4008449" cy="5018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LIKOVNI RADOVI\8, kadar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4344979" cy="4857784"/>
          </a:xfrm>
          <a:prstGeom prst="rect">
            <a:avLst/>
          </a:prstGeom>
          <a:noFill/>
        </p:spPr>
      </p:pic>
      <p:pic>
        <p:nvPicPr>
          <p:cNvPr id="5123" name="Picture 3" descr="G:\LIKOVNI RADOVI\8, kadar 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714356"/>
            <a:ext cx="4177584" cy="4786346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/>
        </p:nvSpPr>
        <p:spPr>
          <a:xfrm>
            <a:off x="4357686" y="6357934"/>
            <a:ext cx="4500594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400" dirty="0" smtClean="0"/>
              <a:t>-fotografirala i uredila S. Gjurčević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20</Words>
  <Application>Microsoft Office PowerPoint</Application>
  <PresentationFormat>On-screen Show 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8. RAZREDI - KADAR, KADRIRATI, ODNOS SLIKE I TEKSTA</vt:lpstr>
      <vt:lpstr>Kadar je odabrani detalj cjeline koji ima samostalno značenje.</vt:lpstr>
      <vt:lpstr>Slide 3</vt:lpstr>
      <vt:lpstr>Slide 4</vt:lpstr>
      <vt:lpstr>Slide 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8. RAZREDI - KADAR, KADRIRATI, ODNOS SLIKE I TEKSTA</dc:title>
  <dc:creator>GAZDA</dc:creator>
  <cp:lastModifiedBy>GAZDA</cp:lastModifiedBy>
  <cp:revision>5</cp:revision>
  <dcterms:created xsi:type="dcterms:W3CDTF">2015-10-19T14:53:15Z</dcterms:created>
  <dcterms:modified xsi:type="dcterms:W3CDTF">2015-10-19T15:49:34Z</dcterms:modified>
</cp:coreProperties>
</file>