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CCE9-DA0A-4C9A-8D17-A100EAD449C3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D9FB-6767-42C6-830D-1EC353637F4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hr-HR" dirty="0" smtClean="0"/>
              <a:t>5. RAZREDI</a:t>
            </a:r>
            <a:br>
              <a:rPr lang="hr-HR" dirty="0" smtClean="0"/>
            </a:br>
            <a:r>
              <a:rPr lang="hr-HR" dirty="0" smtClean="0"/>
              <a:t>Ritam oblika i tekstura</a:t>
            </a:r>
            <a:endParaRPr lang="hr-HR" dirty="0"/>
          </a:p>
        </p:txBody>
      </p:sp>
      <p:pic>
        <p:nvPicPr>
          <p:cNvPr id="1026" name="Picture 2" descr="G:\LIKOVNI RADOVI\5 Ritam oblika i tekstur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6215106" cy="387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-RELJEF, JEDNOSTANI RITAM/ IZBOČENO- UDUBLJENO, TEKSTURA...</a:t>
            </a:r>
            <a:endParaRPr lang="hr-HR" dirty="0"/>
          </a:p>
        </p:txBody>
      </p:sp>
      <p:pic>
        <p:nvPicPr>
          <p:cNvPr id="2050" name="Picture 2" descr="G:\LIKOVNI RADOVI\5 Ritam oblika i tekstur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774" cy="5100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IKOVNI RADOVI\5 Ritam oblika i tekstura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197893" cy="502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LIKOVNI RADOVI\5 Ritam oblika i tekstura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25375" cy="514353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4286248" y="6000768"/>
            <a:ext cx="45005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-fotografirala i uredila S. Gjurčević</a:t>
            </a:r>
            <a:endParaRPr lang="hr-H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5. RAZREDI Ritam oblika i tekstura</vt:lpstr>
      <vt:lpstr>-RELJEF, JEDNOSTANI RITAM/ IZBOČENO- UDUBLJENO, TEKSTURA...</vt:lpstr>
      <vt:lpstr>Slide 3</vt:lpstr>
      <vt:lpstr>Slide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RAZREDI Ritam oblika i tekstura</dc:title>
  <dc:creator>GAZDA</dc:creator>
  <cp:lastModifiedBy>GAZDA</cp:lastModifiedBy>
  <cp:revision>1</cp:revision>
  <dcterms:created xsi:type="dcterms:W3CDTF">2015-10-19T15:54:25Z</dcterms:created>
  <dcterms:modified xsi:type="dcterms:W3CDTF">2015-10-19T16:00:23Z</dcterms:modified>
</cp:coreProperties>
</file>